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62255A-6854-5347-B732-1267B75341CA}" v="43" dt="2019-08-23T18:16:12.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7"/>
    <p:restoredTop sz="94676"/>
  </p:normalViewPr>
  <p:slideViewPr>
    <p:cSldViewPr snapToGrid="0" snapToObjects="1">
      <p:cViewPr varScale="1">
        <p:scale>
          <a:sx n="106" d="100"/>
          <a:sy n="106" d="100"/>
        </p:scale>
        <p:origin x="2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ng, Justin" userId="1235bcb5-f827-460d-8a25-62bccb3738b3" providerId="ADAL" clId="{7B62255A-6854-5347-B732-1267B75341CA}"/>
    <pc:docChg chg="custSel addSld modSld">
      <pc:chgData name="Zheng, Justin" userId="1235bcb5-f827-460d-8a25-62bccb3738b3" providerId="ADAL" clId="{7B62255A-6854-5347-B732-1267B75341CA}" dt="2019-08-23T18:17:23.234" v="2001" actId="20577"/>
      <pc:docMkLst>
        <pc:docMk/>
      </pc:docMkLst>
      <pc:sldChg chg="modSp add">
        <pc:chgData name="Zheng, Justin" userId="1235bcb5-f827-460d-8a25-62bccb3738b3" providerId="ADAL" clId="{7B62255A-6854-5347-B732-1267B75341CA}" dt="2019-08-23T17:59:29.622" v="196" actId="20577"/>
        <pc:sldMkLst>
          <pc:docMk/>
          <pc:sldMk cId="4235046297" sldId="257"/>
        </pc:sldMkLst>
        <pc:spChg chg="mod">
          <ac:chgData name="Zheng, Justin" userId="1235bcb5-f827-460d-8a25-62bccb3738b3" providerId="ADAL" clId="{7B62255A-6854-5347-B732-1267B75341CA}" dt="2019-08-23T17:56:59.992" v="54" actId="20577"/>
          <ac:spMkLst>
            <pc:docMk/>
            <pc:sldMk cId="4235046297" sldId="257"/>
            <ac:spMk id="2" creationId="{12EC4AA5-D732-E643-A574-C4F12783211B}"/>
          </ac:spMkLst>
        </pc:spChg>
        <pc:spChg chg="mod">
          <ac:chgData name="Zheng, Justin" userId="1235bcb5-f827-460d-8a25-62bccb3738b3" providerId="ADAL" clId="{7B62255A-6854-5347-B732-1267B75341CA}" dt="2019-08-23T17:59:29.622" v="196" actId="20577"/>
          <ac:spMkLst>
            <pc:docMk/>
            <pc:sldMk cId="4235046297" sldId="257"/>
            <ac:spMk id="3" creationId="{2E7225A3-EB81-D54F-BD0D-8B280AD52DF4}"/>
          </ac:spMkLst>
        </pc:spChg>
      </pc:sldChg>
      <pc:sldChg chg="modSp add">
        <pc:chgData name="Zheng, Justin" userId="1235bcb5-f827-460d-8a25-62bccb3738b3" providerId="ADAL" clId="{7B62255A-6854-5347-B732-1267B75341CA}" dt="2019-08-23T18:01:33.597" v="390" actId="20577"/>
        <pc:sldMkLst>
          <pc:docMk/>
          <pc:sldMk cId="191134568" sldId="258"/>
        </pc:sldMkLst>
        <pc:spChg chg="mod">
          <ac:chgData name="Zheng, Justin" userId="1235bcb5-f827-460d-8a25-62bccb3738b3" providerId="ADAL" clId="{7B62255A-6854-5347-B732-1267B75341CA}" dt="2019-08-23T17:59:38.861" v="205" actId="20577"/>
          <ac:spMkLst>
            <pc:docMk/>
            <pc:sldMk cId="191134568" sldId="258"/>
            <ac:spMk id="2" creationId="{D63C0B13-B8FF-5E43-A75A-1FA2A5E3184F}"/>
          </ac:spMkLst>
        </pc:spChg>
        <pc:spChg chg="mod">
          <ac:chgData name="Zheng, Justin" userId="1235bcb5-f827-460d-8a25-62bccb3738b3" providerId="ADAL" clId="{7B62255A-6854-5347-B732-1267B75341CA}" dt="2019-08-23T18:01:33.597" v="390" actId="20577"/>
          <ac:spMkLst>
            <pc:docMk/>
            <pc:sldMk cId="191134568" sldId="258"/>
            <ac:spMk id="3" creationId="{AF7207B1-6F73-B440-9579-DA7E9CF8B732}"/>
          </ac:spMkLst>
        </pc:spChg>
      </pc:sldChg>
      <pc:sldChg chg="addSp modSp add">
        <pc:chgData name="Zheng, Justin" userId="1235bcb5-f827-460d-8a25-62bccb3738b3" providerId="ADAL" clId="{7B62255A-6854-5347-B732-1267B75341CA}" dt="2019-08-23T18:04:31.571" v="587" actId="1076"/>
        <pc:sldMkLst>
          <pc:docMk/>
          <pc:sldMk cId="25566282" sldId="259"/>
        </pc:sldMkLst>
        <pc:spChg chg="mod">
          <ac:chgData name="Zheng, Justin" userId="1235bcb5-f827-460d-8a25-62bccb3738b3" providerId="ADAL" clId="{7B62255A-6854-5347-B732-1267B75341CA}" dt="2019-08-23T18:02:04.315" v="406" actId="20577"/>
          <ac:spMkLst>
            <pc:docMk/>
            <pc:sldMk cId="25566282" sldId="259"/>
            <ac:spMk id="2" creationId="{BA37CC07-4DEA-A949-B2DB-4EAE8A1ED01F}"/>
          </ac:spMkLst>
        </pc:spChg>
        <pc:spChg chg="mod">
          <ac:chgData name="Zheng, Justin" userId="1235bcb5-f827-460d-8a25-62bccb3738b3" providerId="ADAL" clId="{7B62255A-6854-5347-B732-1267B75341CA}" dt="2019-08-23T18:04:29.318" v="586" actId="27636"/>
          <ac:spMkLst>
            <pc:docMk/>
            <pc:sldMk cId="25566282" sldId="259"/>
            <ac:spMk id="3" creationId="{FB14A13F-A564-8F4D-A678-432DD14BE7C2}"/>
          </ac:spMkLst>
        </pc:spChg>
        <pc:picChg chg="add mod">
          <ac:chgData name="Zheng, Justin" userId="1235bcb5-f827-460d-8a25-62bccb3738b3" providerId="ADAL" clId="{7B62255A-6854-5347-B732-1267B75341CA}" dt="2019-08-23T18:04:31.571" v="587" actId="1076"/>
          <ac:picMkLst>
            <pc:docMk/>
            <pc:sldMk cId="25566282" sldId="259"/>
            <ac:picMk id="4" creationId="{269A3E28-E678-6645-BE48-47E88B03BF07}"/>
          </ac:picMkLst>
        </pc:picChg>
      </pc:sldChg>
      <pc:sldChg chg="addSp modSp add">
        <pc:chgData name="Zheng, Justin" userId="1235bcb5-f827-460d-8a25-62bccb3738b3" providerId="ADAL" clId="{7B62255A-6854-5347-B732-1267B75341CA}" dt="2019-08-23T18:06:04.813" v="725" actId="20577"/>
        <pc:sldMkLst>
          <pc:docMk/>
          <pc:sldMk cId="2462641632" sldId="260"/>
        </pc:sldMkLst>
        <pc:spChg chg="mod">
          <ac:chgData name="Zheng, Justin" userId="1235bcb5-f827-460d-8a25-62bccb3738b3" providerId="ADAL" clId="{7B62255A-6854-5347-B732-1267B75341CA}" dt="2019-08-23T18:04:39.138" v="602" actId="20577"/>
          <ac:spMkLst>
            <pc:docMk/>
            <pc:sldMk cId="2462641632" sldId="260"/>
            <ac:spMk id="2" creationId="{EB36FE03-01F9-BA46-87FB-02076C85B27D}"/>
          </ac:spMkLst>
        </pc:spChg>
        <pc:spChg chg="mod">
          <ac:chgData name="Zheng, Justin" userId="1235bcb5-f827-460d-8a25-62bccb3738b3" providerId="ADAL" clId="{7B62255A-6854-5347-B732-1267B75341CA}" dt="2019-08-23T18:06:04.813" v="725" actId="20577"/>
          <ac:spMkLst>
            <pc:docMk/>
            <pc:sldMk cId="2462641632" sldId="260"/>
            <ac:spMk id="3" creationId="{CAF0446E-5D7E-B847-AD16-69802E79B31B}"/>
          </ac:spMkLst>
        </pc:spChg>
        <pc:picChg chg="add mod">
          <ac:chgData name="Zheng, Justin" userId="1235bcb5-f827-460d-8a25-62bccb3738b3" providerId="ADAL" clId="{7B62255A-6854-5347-B732-1267B75341CA}" dt="2019-08-23T18:05:10.340" v="611" actId="1076"/>
          <ac:picMkLst>
            <pc:docMk/>
            <pc:sldMk cId="2462641632" sldId="260"/>
            <ac:picMk id="4" creationId="{26BCBF35-FE30-254E-9DE1-C281DF35E2E5}"/>
          </ac:picMkLst>
        </pc:picChg>
      </pc:sldChg>
      <pc:sldChg chg="addSp delSp modSp add">
        <pc:chgData name="Zheng, Justin" userId="1235bcb5-f827-460d-8a25-62bccb3738b3" providerId="ADAL" clId="{7B62255A-6854-5347-B732-1267B75341CA}" dt="2019-08-23T18:09:18.838" v="950"/>
        <pc:sldMkLst>
          <pc:docMk/>
          <pc:sldMk cId="3510800438" sldId="261"/>
        </pc:sldMkLst>
        <pc:spChg chg="mod">
          <ac:chgData name="Zheng, Justin" userId="1235bcb5-f827-460d-8a25-62bccb3738b3" providerId="ADAL" clId="{7B62255A-6854-5347-B732-1267B75341CA}" dt="2019-08-23T18:06:22.769" v="736" actId="20577"/>
          <ac:spMkLst>
            <pc:docMk/>
            <pc:sldMk cId="3510800438" sldId="261"/>
            <ac:spMk id="2" creationId="{AE45E3E7-2907-2A4E-9D13-5FEAB7D392CB}"/>
          </ac:spMkLst>
        </pc:spChg>
        <pc:spChg chg="mod">
          <ac:chgData name="Zheng, Justin" userId="1235bcb5-f827-460d-8a25-62bccb3738b3" providerId="ADAL" clId="{7B62255A-6854-5347-B732-1267B75341CA}" dt="2019-08-23T18:08:41.690" v="925" actId="20577"/>
          <ac:spMkLst>
            <pc:docMk/>
            <pc:sldMk cId="3510800438" sldId="261"/>
            <ac:spMk id="3" creationId="{FDECDEAB-BB0A-8447-A966-50B1FC17F6A5}"/>
          </ac:spMkLst>
        </pc:spChg>
        <pc:spChg chg="add del mod">
          <ac:chgData name="Zheng, Justin" userId="1235bcb5-f827-460d-8a25-62bccb3738b3" providerId="ADAL" clId="{7B62255A-6854-5347-B732-1267B75341CA}" dt="2019-08-23T18:07:15.196" v="748" actId="767"/>
          <ac:spMkLst>
            <pc:docMk/>
            <pc:sldMk cId="3510800438" sldId="261"/>
            <ac:spMk id="4" creationId="{709A5061-4292-E147-AF4D-2622B6D3C1AD}"/>
          </ac:spMkLst>
        </pc:spChg>
        <pc:spChg chg="add del mod">
          <ac:chgData name="Zheng, Justin" userId="1235bcb5-f827-460d-8a25-62bccb3738b3" providerId="ADAL" clId="{7B62255A-6854-5347-B732-1267B75341CA}" dt="2019-08-23T18:09:18.838" v="950"/>
          <ac:spMkLst>
            <pc:docMk/>
            <pc:sldMk cId="3510800438" sldId="261"/>
            <ac:spMk id="5" creationId="{161F6B1E-0FE3-8A47-937C-D43656FF1A80}"/>
          </ac:spMkLst>
        </pc:spChg>
      </pc:sldChg>
      <pc:sldChg chg="addSp delSp modSp add">
        <pc:chgData name="Zheng, Justin" userId="1235bcb5-f827-460d-8a25-62bccb3738b3" providerId="ADAL" clId="{7B62255A-6854-5347-B732-1267B75341CA}" dt="2019-08-23T18:10:49.089" v="1094" actId="1076"/>
        <pc:sldMkLst>
          <pc:docMk/>
          <pc:sldMk cId="2379893208" sldId="262"/>
        </pc:sldMkLst>
        <pc:spChg chg="del">
          <ac:chgData name="Zheng, Justin" userId="1235bcb5-f827-460d-8a25-62bccb3738b3" providerId="ADAL" clId="{7B62255A-6854-5347-B732-1267B75341CA}" dt="2019-08-23T18:10:16.567" v="1043" actId="478"/>
          <ac:spMkLst>
            <pc:docMk/>
            <pc:sldMk cId="2379893208" sldId="262"/>
            <ac:spMk id="2" creationId="{DB99AC91-9F68-4545-A47A-6B851443C257}"/>
          </ac:spMkLst>
        </pc:spChg>
        <pc:spChg chg="mod">
          <ac:chgData name="Zheng, Justin" userId="1235bcb5-f827-460d-8a25-62bccb3738b3" providerId="ADAL" clId="{7B62255A-6854-5347-B732-1267B75341CA}" dt="2019-08-23T18:10:42.203" v="1091" actId="20577"/>
          <ac:spMkLst>
            <pc:docMk/>
            <pc:sldMk cId="2379893208" sldId="262"/>
            <ac:spMk id="3" creationId="{BFAC4B31-5DD3-8C42-BB32-72A8887079FC}"/>
          </ac:spMkLst>
        </pc:spChg>
        <pc:picChg chg="add mod">
          <ac:chgData name="Zheng, Justin" userId="1235bcb5-f827-460d-8a25-62bccb3738b3" providerId="ADAL" clId="{7B62255A-6854-5347-B732-1267B75341CA}" dt="2019-08-23T18:10:21.067" v="1045" actId="1076"/>
          <ac:picMkLst>
            <pc:docMk/>
            <pc:sldMk cId="2379893208" sldId="262"/>
            <ac:picMk id="4" creationId="{6E28E188-3BC6-3A47-B67B-F1C6A38A4A0F}"/>
          </ac:picMkLst>
        </pc:picChg>
        <pc:picChg chg="add mod">
          <ac:chgData name="Zheng, Justin" userId="1235bcb5-f827-460d-8a25-62bccb3738b3" providerId="ADAL" clId="{7B62255A-6854-5347-B732-1267B75341CA}" dt="2019-08-23T18:10:49.089" v="1094" actId="1076"/>
          <ac:picMkLst>
            <pc:docMk/>
            <pc:sldMk cId="2379893208" sldId="262"/>
            <ac:picMk id="5" creationId="{969E0574-D447-9D4E-B486-E89CA63BF4B9}"/>
          </ac:picMkLst>
        </pc:picChg>
      </pc:sldChg>
      <pc:sldChg chg="addSp delSp modSp add">
        <pc:chgData name="Zheng, Justin" userId="1235bcb5-f827-460d-8a25-62bccb3738b3" providerId="ADAL" clId="{7B62255A-6854-5347-B732-1267B75341CA}" dt="2019-08-23T18:11:59.226" v="1134" actId="1076"/>
        <pc:sldMkLst>
          <pc:docMk/>
          <pc:sldMk cId="2962654187" sldId="263"/>
        </pc:sldMkLst>
        <pc:spChg chg="mod">
          <ac:chgData name="Zheng, Justin" userId="1235bcb5-f827-460d-8a25-62bccb3738b3" providerId="ADAL" clId="{7B62255A-6854-5347-B732-1267B75341CA}" dt="2019-08-23T18:11:27.322" v="1126" actId="20577"/>
          <ac:spMkLst>
            <pc:docMk/>
            <pc:sldMk cId="2962654187" sldId="263"/>
            <ac:spMk id="2" creationId="{43112B58-BC6E-C942-BB56-31E83520D26B}"/>
          </ac:spMkLst>
        </pc:spChg>
        <pc:spChg chg="del mod">
          <ac:chgData name="Zheng, Justin" userId="1235bcb5-f827-460d-8a25-62bccb3738b3" providerId="ADAL" clId="{7B62255A-6854-5347-B732-1267B75341CA}" dt="2019-08-23T18:11:07.905" v="1119" actId="478"/>
          <ac:spMkLst>
            <pc:docMk/>
            <pc:sldMk cId="2962654187" sldId="263"/>
            <ac:spMk id="3" creationId="{836377BC-AB3B-9840-943C-387C4FDFADDE}"/>
          </ac:spMkLst>
        </pc:spChg>
        <pc:picChg chg="add mod">
          <ac:chgData name="Zheng, Justin" userId="1235bcb5-f827-460d-8a25-62bccb3738b3" providerId="ADAL" clId="{7B62255A-6854-5347-B732-1267B75341CA}" dt="2019-08-23T18:11:58.073" v="1133" actId="1076"/>
          <ac:picMkLst>
            <pc:docMk/>
            <pc:sldMk cId="2962654187" sldId="263"/>
            <ac:picMk id="4" creationId="{6C2C14CB-08C0-7A45-B0AF-772C6191B8BF}"/>
          </ac:picMkLst>
        </pc:picChg>
        <pc:picChg chg="add del">
          <ac:chgData name="Zheng, Justin" userId="1235bcb5-f827-460d-8a25-62bccb3738b3" providerId="ADAL" clId="{7B62255A-6854-5347-B732-1267B75341CA}" dt="2019-08-23T18:11:39.062" v="1128" actId="478"/>
          <ac:picMkLst>
            <pc:docMk/>
            <pc:sldMk cId="2962654187" sldId="263"/>
            <ac:picMk id="5" creationId="{346D03B1-2A56-164B-867F-3BE0D708F9C7}"/>
          </ac:picMkLst>
        </pc:picChg>
        <pc:picChg chg="add mod">
          <ac:chgData name="Zheng, Justin" userId="1235bcb5-f827-460d-8a25-62bccb3738b3" providerId="ADAL" clId="{7B62255A-6854-5347-B732-1267B75341CA}" dt="2019-08-23T18:11:59.226" v="1134" actId="1076"/>
          <ac:picMkLst>
            <pc:docMk/>
            <pc:sldMk cId="2962654187" sldId="263"/>
            <ac:picMk id="6" creationId="{110507B2-4F11-B444-A7E6-862F4174EA06}"/>
          </ac:picMkLst>
        </pc:picChg>
      </pc:sldChg>
      <pc:sldChg chg="addSp delSp modSp add">
        <pc:chgData name="Zheng, Justin" userId="1235bcb5-f827-460d-8a25-62bccb3738b3" providerId="ADAL" clId="{7B62255A-6854-5347-B732-1267B75341CA}" dt="2019-08-23T18:12:51.660" v="1151" actId="1076"/>
        <pc:sldMkLst>
          <pc:docMk/>
          <pc:sldMk cId="3687991677" sldId="264"/>
        </pc:sldMkLst>
        <pc:spChg chg="del">
          <ac:chgData name="Zheng, Justin" userId="1235bcb5-f827-460d-8a25-62bccb3738b3" providerId="ADAL" clId="{7B62255A-6854-5347-B732-1267B75341CA}" dt="2019-08-23T18:12:03.619" v="1135" actId="478"/>
          <ac:spMkLst>
            <pc:docMk/>
            <pc:sldMk cId="3687991677" sldId="264"/>
            <ac:spMk id="2" creationId="{D0D9C431-46B0-4542-B2A1-FD8FD8E7FC9C}"/>
          </ac:spMkLst>
        </pc:spChg>
        <pc:spChg chg="del">
          <ac:chgData name="Zheng, Justin" userId="1235bcb5-f827-460d-8a25-62bccb3738b3" providerId="ADAL" clId="{7B62255A-6854-5347-B732-1267B75341CA}" dt="2019-08-23T18:12:04.961" v="1136" actId="478"/>
          <ac:spMkLst>
            <pc:docMk/>
            <pc:sldMk cId="3687991677" sldId="264"/>
            <ac:spMk id="3" creationId="{EA6274AE-5721-C045-B84C-8F1E90967B5D}"/>
          </ac:spMkLst>
        </pc:spChg>
        <pc:picChg chg="add mod">
          <ac:chgData name="Zheng, Justin" userId="1235bcb5-f827-460d-8a25-62bccb3738b3" providerId="ADAL" clId="{7B62255A-6854-5347-B732-1267B75341CA}" dt="2019-08-23T18:12:31.206" v="1144" actId="1076"/>
          <ac:picMkLst>
            <pc:docMk/>
            <pc:sldMk cId="3687991677" sldId="264"/>
            <ac:picMk id="4" creationId="{178E5B12-DE09-CF4C-AE6E-BA0F9659E080}"/>
          </ac:picMkLst>
        </pc:picChg>
        <pc:picChg chg="add del mod">
          <ac:chgData name="Zheng, Justin" userId="1235bcb5-f827-460d-8a25-62bccb3738b3" providerId="ADAL" clId="{7B62255A-6854-5347-B732-1267B75341CA}" dt="2019-08-23T18:12:22.033" v="1141" actId="478"/>
          <ac:picMkLst>
            <pc:docMk/>
            <pc:sldMk cId="3687991677" sldId="264"/>
            <ac:picMk id="5" creationId="{C22145FF-E9AA-DF41-9DE9-F9D06D883534}"/>
          </ac:picMkLst>
        </pc:picChg>
        <pc:picChg chg="add mod">
          <ac:chgData name="Zheng, Justin" userId="1235bcb5-f827-460d-8a25-62bccb3738b3" providerId="ADAL" clId="{7B62255A-6854-5347-B732-1267B75341CA}" dt="2019-08-23T18:12:43.538" v="1148" actId="1076"/>
          <ac:picMkLst>
            <pc:docMk/>
            <pc:sldMk cId="3687991677" sldId="264"/>
            <ac:picMk id="6" creationId="{2101A86D-B995-954B-9DA5-879E72CE0435}"/>
          </ac:picMkLst>
        </pc:picChg>
        <pc:picChg chg="add mod">
          <ac:chgData name="Zheng, Justin" userId="1235bcb5-f827-460d-8a25-62bccb3738b3" providerId="ADAL" clId="{7B62255A-6854-5347-B732-1267B75341CA}" dt="2019-08-23T18:12:51.660" v="1151" actId="1076"/>
          <ac:picMkLst>
            <pc:docMk/>
            <pc:sldMk cId="3687991677" sldId="264"/>
            <ac:picMk id="7" creationId="{E082FE13-00B3-EE48-8408-BB9A86946ECF}"/>
          </ac:picMkLst>
        </pc:picChg>
      </pc:sldChg>
      <pc:sldChg chg="modSp add">
        <pc:chgData name="Zheng, Justin" userId="1235bcb5-f827-460d-8a25-62bccb3738b3" providerId="ADAL" clId="{7B62255A-6854-5347-B732-1267B75341CA}" dt="2019-08-23T18:13:54.302" v="1244" actId="20577"/>
        <pc:sldMkLst>
          <pc:docMk/>
          <pc:sldMk cId="2648028485" sldId="265"/>
        </pc:sldMkLst>
        <pc:spChg chg="mod">
          <ac:chgData name="Zheng, Justin" userId="1235bcb5-f827-460d-8a25-62bccb3738b3" providerId="ADAL" clId="{7B62255A-6854-5347-B732-1267B75341CA}" dt="2019-08-23T18:13:54.302" v="1244" actId="20577"/>
          <ac:spMkLst>
            <pc:docMk/>
            <pc:sldMk cId="2648028485" sldId="265"/>
            <ac:spMk id="3" creationId="{A236D4D8-5FA6-EE47-AC27-D725EA5B123B}"/>
          </ac:spMkLst>
        </pc:spChg>
      </pc:sldChg>
      <pc:sldChg chg="modSp add">
        <pc:chgData name="Zheng, Justin" userId="1235bcb5-f827-460d-8a25-62bccb3738b3" providerId="ADAL" clId="{7B62255A-6854-5347-B732-1267B75341CA}" dt="2019-08-23T18:17:23.234" v="2001" actId="20577"/>
        <pc:sldMkLst>
          <pc:docMk/>
          <pc:sldMk cId="2424353707" sldId="266"/>
        </pc:sldMkLst>
        <pc:spChg chg="mod">
          <ac:chgData name="Zheng, Justin" userId="1235bcb5-f827-460d-8a25-62bccb3738b3" providerId="ADAL" clId="{7B62255A-6854-5347-B732-1267B75341CA}" dt="2019-08-23T18:14:18.570" v="1270" actId="20577"/>
          <ac:spMkLst>
            <pc:docMk/>
            <pc:sldMk cId="2424353707" sldId="266"/>
            <ac:spMk id="2" creationId="{C8FF9E4E-6CE0-DC48-A898-407DBD3F1AAA}"/>
          </ac:spMkLst>
        </pc:spChg>
        <pc:spChg chg="mod">
          <ac:chgData name="Zheng, Justin" userId="1235bcb5-f827-460d-8a25-62bccb3738b3" providerId="ADAL" clId="{7B62255A-6854-5347-B732-1267B75341CA}" dt="2019-08-23T18:17:23.234" v="2001" actId="20577"/>
          <ac:spMkLst>
            <pc:docMk/>
            <pc:sldMk cId="2424353707" sldId="266"/>
            <ac:spMk id="3" creationId="{B0038FFB-5728-0746-84D0-C0BBB165398F}"/>
          </ac:spMkLst>
        </pc:sp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059D3B-6F41-0140-B44D-C25F03E2437A}"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27D5099-28B9-7143-99FA-638966089F8A}" type="slidenum">
              <a:rPr lang="en-US" smtClean="0"/>
              <a:t>‹#›</a:t>
            </a:fld>
            <a:endParaRPr lang="en-US"/>
          </a:p>
        </p:txBody>
      </p:sp>
    </p:spTree>
    <p:extLst>
      <p:ext uri="{BB962C8B-B14F-4D97-AF65-F5344CB8AC3E}">
        <p14:creationId xmlns:p14="http://schemas.microsoft.com/office/powerpoint/2010/main" val="934414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59D3B-6F41-0140-B44D-C25F03E2437A}"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5099-28B9-7143-99FA-638966089F8A}" type="slidenum">
              <a:rPr lang="en-US" smtClean="0"/>
              <a:t>‹#›</a:t>
            </a:fld>
            <a:endParaRPr lang="en-US"/>
          </a:p>
        </p:txBody>
      </p:sp>
    </p:spTree>
    <p:extLst>
      <p:ext uri="{BB962C8B-B14F-4D97-AF65-F5344CB8AC3E}">
        <p14:creationId xmlns:p14="http://schemas.microsoft.com/office/powerpoint/2010/main" val="239099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059D3B-6F41-0140-B44D-C25F03E2437A}"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5099-28B9-7143-99FA-638966089F8A}" type="slidenum">
              <a:rPr lang="en-US" smtClean="0"/>
              <a:t>‹#›</a:t>
            </a:fld>
            <a:endParaRPr lang="en-US"/>
          </a:p>
        </p:txBody>
      </p:sp>
    </p:spTree>
    <p:extLst>
      <p:ext uri="{BB962C8B-B14F-4D97-AF65-F5344CB8AC3E}">
        <p14:creationId xmlns:p14="http://schemas.microsoft.com/office/powerpoint/2010/main" val="94909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059D3B-6F41-0140-B44D-C25F03E2437A}"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5099-28B9-7143-99FA-638966089F8A}" type="slidenum">
              <a:rPr lang="en-US" smtClean="0"/>
              <a:t>‹#›</a:t>
            </a:fld>
            <a:endParaRPr lang="en-US"/>
          </a:p>
        </p:txBody>
      </p:sp>
    </p:spTree>
    <p:extLst>
      <p:ext uri="{BB962C8B-B14F-4D97-AF65-F5344CB8AC3E}">
        <p14:creationId xmlns:p14="http://schemas.microsoft.com/office/powerpoint/2010/main" val="1493600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F059D3B-6F41-0140-B44D-C25F03E2437A}" type="datetimeFigureOut">
              <a:rPr lang="en-US" smtClean="0"/>
              <a:t>8/23/19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27D5099-28B9-7143-99FA-638966089F8A}" type="slidenum">
              <a:rPr lang="en-US" smtClean="0"/>
              <a:t>‹#›</a:t>
            </a:fld>
            <a:endParaRPr lang="en-US"/>
          </a:p>
        </p:txBody>
      </p:sp>
    </p:spTree>
    <p:extLst>
      <p:ext uri="{BB962C8B-B14F-4D97-AF65-F5344CB8AC3E}">
        <p14:creationId xmlns:p14="http://schemas.microsoft.com/office/powerpoint/2010/main" val="2288114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059D3B-6F41-0140-B44D-C25F03E2437A}" type="datetimeFigureOut">
              <a:rPr lang="en-US" smtClean="0"/>
              <a:t>8/23/19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5099-28B9-7143-99FA-638966089F8A}" type="slidenum">
              <a:rPr lang="en-US" smtClean="0"/>
              <a:t>‹#›</a:t>
            </a:fld>
            <a:endParaRPr lang="en-US"/>
          </a:p>
        </p:txBody>
      </p:sp>
    </p:spTree>
    <p:extLst>
      <p:ext uri="{BB962C8B-B14F-4D97-AF65-F5344CB8AC3E}">
        <p14:creationId xmlns:p14="http://schemas.microsoft.com/office/powerpoint/2010/main" val="393767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059D3B-6F41-0140-B44D-C25F03E2437A}" type="datetimeFigureOut">
              <a:rPr lang="en-US" smtClean="0"/>
              <a:t>8/23/19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D5099-28B9-7143-99FA-638966089F8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1386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F059D3B-6F41-0140-B44D-C25F03E2437A}" type="datetimeFigureOut">
              <a:rPr lang="en-US" smtClean="0"/>
              <a:t>8/23/19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D5099-28B9-7143-99FA-638966089F8A}"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09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059D3B-6F41-0140-B44D-C25F03E2437A}" type="datetimeFigureOut">
              <a:rPr lang="en-US" smtClean="0"/>
              <a:t>8/23/19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D5099-28B9-7143-99FA-638966089F8A}" type="slidenum">
              <a:rPr lang="en-US" smtClean="0"/>
              <a:t>‹#›</a:t>
            </a:fld>
            <a:endParaRPr lang="en-US"/>
          </a:p>
        </p:txBody>
      </p:sp>
    </p:spTree>
    <p:extLst>
      <p:ext uri="{BB962C8B-B14F-4D97-AF65-F5344CB8AC3E}">
        <p14:creationId xmlns:p14="http://schemas.microsoft.com/office/powerpoint/2010/main" val="148260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059D3B-6F41-0140-B44D-C25F03E2437A}" type="datetimeFigureOut">
              <a:rPr lang="en-US" smtClean="0"/>
              <a:t>8/23/19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27D5099-28B9-7143-99FA-638966089F8A}" type="slidenum">
              <a:rPr lang="en-US" smtClean="0"/>
              <a:t>‹#›</a:t>
            </a:fld>
            <a:endParaRPr lang="en-US"/>
          </a:p>
        </p:txBody>
      </p:sp>
    </p:spTree>
    <p:extLst>
      <p:ext uri="{BB962C8B-B14F-4D97-AF65-F5344CB8AC3E}">
        <p14:creationId xmlns:p14="http://schemas.microsoft.com/office/powerpoint/2010/main" val="313018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059D3B-6F41-0140-B44D-C25F03E2437A}" type="datetimeFigureOut">
              <a:rPr lang="en-US" smtClean="0"/>
              <a:t>8/23/19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27D5099-28B9-7143-99FA-638966089F8A}" type="slidenum">
              <a:rPr lang="en-US" smtClean="0"/>
              <a:t>‹#›</a:t>
            </a:fld>
            <a:endParaRPr lang="en-US"/>
          </a:p>
        </p:txBody>
      </p:sp>
    </p:spTree>
    <p:extLst>
      <p:ext uri="{BB962C8B-B14F-4D97-AF65-F5344CB8AC3E}">
        <p14:creationId xmlns:p14="http://schemas.microsoft.com/office/powerpoint/2010/main" val="1239161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F059D3B-6F41-0140-B44D-C25F03E2437A}" type="datetimeFigureOut">
              <a:rPr lang="en-US" smtClean="0"/>
              <a:t>8/23/19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27D5099-28B9-7143-99FA-638966089F8A}" type="slidenum">
              <a:rPr lang="en-US" smtClean="0"/>
              <a:t>‹#›</a:t>
            </a:fld>
            <a:endParaRPr lang="en-US"/>
          </a:p>
        </p:txBody>
      </p:sp>
    </p:spTree>
    <p:extLst>
      <p:ext uri="{BB962C8B-B14F-4D97-AF65-F5344CB8AC3E}">
        <p14:creationId xmlns:p14="http://schemas.microsoft.com/office/powerpoint/2010/main" val="30381998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B023-DADC-9E48-BC69-7B0E761356C7}"/>
              </a:ext>
            </a:extLst>
          </p:cNvPr>
          <p:cNvSpPr>
            <a:spLocks noGrp="1"/>
          </p:cNvSpPr>
          <p:nvPr>
            <p:ph type="ctrTitle"/>
          </p:nvPr>
        </p:nvSpPr>
        <p:spPr/>
        <p:txBody>
          <a:bodyPr>
            <a:normAutofit fontScale="90000"/>
          </a:bodyPr>
          <a:lstStyle/>
          <a:p>
            <a:r>
              <a:rPr lang="en-US" sz="4400" b="1" dirty="0">
                <a:latin typeface="Times New Roman" panose="02020603050405020304" pitchFamily="18" charset="0"/>
                <a:cs typeface="Times New Roman" panose="02020603050405020304" pitchFamily="18" charset="0"/>
              </a:rPr>
              <a:t>Generating Maps with Location Hotspots and Leveraging Foursquare for Tourism</a:t>
            </a:r>
            <a:br>
              <a:rPr lang="en-US" dirty="0"/>
            </a:br>
            <a:endParaRPr lang="en-US" dirty="0"/>
          </a:p>
        </p:txBody>
      </p:sp>
      <p:sp>
        <p:nvSpPr>
          <p:cNvPr id="3" name="Subtitle 2">
            <a:extLst>
              <a:ext uri="{FF2B5EF4-FFF2-40B4-BE49-F238E27FC236}">
                <a16:creationId xmlns:a16="http://schemas.microsoft.com/office/drawing/2014/main" id="{97EB4FC4-343C-8D41-BF31-EF3200A6FBEF}"/>
              </a:ext>
            </a:extLst>
          </p:cNvPr>
          <p:cNvSpPr>
            <a:spLocks noGrp="1"/>
          </p:cNvSpPr>
          <p:nvPr>
            <p:ph type="subTitle" idx="1"/>
          </p:nvPr>
        </p:nvSpPr>
        <p:spPr/>
        <p:txBody>
          <a:bodyPr/>
          <a:lstStyle/>
          <a:p>
            <a:r>
              <a:rPr lang="en-US" b="1" dirty="0">
                <a:latin typeface="Times New Roman" panose="02020603050405020304" pitchFamily="18" charset="0"/>
                <a:cs typeface="Times New Roman" panose="02020603050405020304" pitchFamily="18" charset="0"/>
              </a:rPr>
              <a:t>Justin Zheng 21.8.2019</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Applied Data Science Capstone</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14824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B259-9E75-124F-A642-B589783BEB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36D4D8-5FA6-EE47-AC27-D725EA5B123B}"/>
              </a:ext>
            </a:extLst>
          </p:cNvPr>
          <p:cNvSpPr>
            <a:spLocks noGrp="1"/>
          </p:cNvSpPr>
          <p:nvPr>
            <p:ph idx="1"/>
          </p:nvPr>
        </p:nvSpPr>
        <p:spPr/>
        <p:txBody>
          <a:bodyPr/>
          <a:lstStyle/>
          <a:p>
            <a:r>
              <a:rPr lang="en-US" dirty="0"/>
              <a:t>Venues were marked by a circle with each category designated a different color</a:t>
            </a:r>
          </a:p>
          <a:p>
            <a:r>
              <a:rPr lang="en-US" dirty="0"/>
              <a:t>Final result was five clustered maps</a:t>
            </a:r>
          </a:p>
        </p:txBody>
      </p:sp>
    </p:spTree>
    <p:extLst>
      <p:ext uri="{BB962C8B-B14F-4D97-AF65-F5344CB8AC3E}">
        <p14:creationId xmlns:p14="http://schemas.microsoft.com/office/powerpoint/2010/main" val="26480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9E4E-6CE0-DC48-A898-407DBD3F1AAA}"/>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B0038FFB-5728-0746-84D0-C0BBB165398F}"/>
              </a:ext>
            </a:extLst>
          </p:cNvPr>
          <p:cNvSpPr>
            <a:spLocks noGrp="1"/>
          </p:cNvSpPr>
          <p:nvPr>
            <p:ph idx="1"/>
          </p:nvPr>
        </p:nvSpPr>
        <p:spPr/>
        <p:txBody>
          <a:bodyPr/>
          <a:lstStyle/>
          <a:p>
            <a:r>
              <a:rPr lang="en-US" dirty="0"/>
              <a:t>More databases should be used to increase accuracy</a:t>
            </a:r>
          </a:p>
          <a:p>
            <a:pPr lvl="1"/>
            <a:r>
              <a:rPr lang="en-US" dirty="0"/>
              <a:t>Other non-location based can also be leveraged such as Yelp or Facebook</a:t>
            </a:r>
          </a:p>
          <a:p>
            <a:r>
              <a:rPr lang="en-US" dirty="0"/>
              <a:t>Having individual maps increases clarity as if all venues were to be clustered together it would be messy</a:t>
            </a:r>
          </a:p>
          <a:p>
            <a:r>
              <a:rPr lang="en-US" dirty="0"/>
              <a:t>Proximity of areas could be measured with different streets, landmarks or buildings instead of postal codes to improve accuracy</a:t>
            </a:r>
          </a:p>
          <a:p>
            <a:r>
              <a:rPr lang="en-US"/>
              <a:t>Foursquare </a:t>
            </a:r>
            <a:r>
              <a:rPr lang="en-US" dirty="0"/>
              <a:t>data contained many mistakes hence trial and error was needed. Due to such errors, manual methods of data analysis was needed, hence machine learning is not the most appropriate method to approach this kind of problem</a:t>
            </a:r>
          </a:p>
          <a:p>
            <a:pPr marL="274320" lvl="1" indent="0">
              <a:buNone/>
            </a:pPr>
            <a:endParaRPr lang="en-US" dirty="0"/>
          </a:p>
        </p:txBody>
      </p:sp>
    </p:spTree>
    <p:extLst>
      <p:ext uri="{BB962C8B-B14F-4D97-AF65-F5344CB8AC3E}">
        <p14:creationId xmlns:p14="http://schemas.microsoft.com/office/powerpoint/2010/main" val="2424353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4AA5-D732-E643-A574-C4F12783211B}"/>
              </a:ext>
            </a:extLst>
          </p:cNvPr>
          <p:cNvSpPr>
            <a:spLocks noGrp="1"/>
          </p:cNvSpPr>
          <p:nvPr>
            <p:ph type="title"/>
          </p:nvPr>
        </p:nvSpPr>
        <p:spPr/>
        <p:txBody>
          <a:bodyPr/>
          <a:lstStyle/>
          <a:p>
            <a:r>
              <a:rPr lang="en-US" dirty="0"/>
              <a:t>Introduction and Business Problem</a:t>
            </a:r>
          </a:p>
        </p:txBody>
      </p:sp>
      <p:sp>
        <p:nvSpPr>
          <p:cNvPr id="3" name="Content Placeholder 2">
            <a:extLst>
              <a:ext uri="{FF2B5EF4-FFF2-40B4-BE49-F238E27FC236}">
                <a16:creationId xmlns:a16="http://schemas.microsoft.com/office/drawing/2014/main" id="{2E7225A3-EB81-D54F-BD0D-8B280AD52DF4}"/>
              </a:ext>
            </a:extLst>
          </p:cNvPr>
          <p:cNvSpPr>
            <a:spLocks noGrp="1"/>
          </p:cNvSpPr>
          <p:nvPr>
            <p:ph idx="1"/>
          </p:nvPr>
        </p:nvSpPr>
        <p:spPr/>
        <p:txBody>
          <a:bodyPr/>
          <a:lstStyle/>
          <a:p>
            <a:r>
              <a:rPr lang="en-US" dirty="0"/>
              <a:t>The purpose of this data project is to use the Foursquare location and venue data in order to generate maps that would be able to show hotspots in Rittenhouse Square Philadelphia, PA. </a:t>
            </a:r>
          </a:p>
          <a:p>
            <a:r>
              <a:rPr lang="en-US" dirty="0"/>
              <a:t>Such maps are intended to be printed and handed to tourists for guidance </a:t>
            </a:r>
          </a:p>
          <a:p>
            <a:r>
              <a:rPr lang="en-US" dirty="0"/>
              <a:t>To generate relevant maps, I will need to determine the most important categories of venues, for example a shopping mall or a convenience store. </a:t>
            </a:r>
          </a:p>
          <a:p>
            <a:r>
              <a:rPr lang="en-US" dirty="0"/>
              <a:t>Distance and radius of location search for the Foursquare data base for venues will need to be individually determined through trial and error in order to generate an appropriately extensive list of venues in each category</a:t>
            </a:r>
          </a:p>
          <a:p>
            <a:endParaRPr lang="en-US" dirty="0"/>
          </a:p>
        </p:txBody>
      </p:sp>
    </p:spTree>
    <p:extLst>
      <p:ext uri="{BB962C8B-B14F-4D97-AF65-F5344CB8AC3E}">
        <p14:creationId xmlns:p14="http://schemas.microsoft.com/office/powerpoint/2010/main" val="423504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B13-B8FF-5E43-A75A-1FA2A5E3184F}"/>
              </a:ext>
            </a:extLst>
          </p:cNvPr>
          <p:cNvSpPr>
            <a:spLocks noGrp="1"/>
          </p:cNvSpPr>
          <p:nvPr>
            <p:ph type="title"/>
          </p:nvPr>
        </p:nvSpPr>
        <p:spPr/>
        <p:txBody>
          <a:bodyPr/>
          <a:lstStyle/>
          <a:p>
            <a:r>
              <a:rPr lang="en-US" dirty="0"/>
              <a:t>Relevance</a:t>
            </a:r>
          </a:p>
        </p:txBody>
      </p:sp>
      <p:sp>
        <p:nvSpPr>
          <p:cNvPr id="3" name="Content Placeholder 2">
            <a:extLst>
              <a:ext uri="{FF2B5EF4-FFF2-40B4-BE49-F238E27FC236}">
                <a16:creationId xmlns:a16="http://schemas.microsoft.com/office/drawing/2014/main" id="{AF7207B1-6F73-B440-9579-DA7E9CF8B732}"/>
              </a:ext>
            </a:extLst>
          </p:cNvPr>
          <p:cNvSpPr>
            <a:spLocks noGrp="1"/>
          </p:cNvSpPr>
          <p:nvPr>
            <p:ph idx="1"/>
          </p:nvPr>
        </p:nvSpPr>
        <p:spPr/>
        <p:txBody>
          <a:bodyPr/>
          <a:lstStyle/>
          <a:p>
            <a:r>
              <a:rPr lang="en-US" dirty="0"/>
              <a:t>The target audience for this particular data science project is tourists and venues associated with tourism like hotels</a:t>
            </a:r>
          </a:p>
          <a:p>
            <a:pPr lvl="1"/>
            <a:r>
              <a:rPr lang="en-US" dirty="0"/>
              <a:t>Such venues often display and allow visitors to take maps with them to help them navigate in the neighborhood</a:t>
            </a:r>
          </a:p>
          <a:p>
            <a:r>
              <a:rPr lang="en-US" dirty="0"/>
              <a:t>These maps are meant to offer a simple and individualized navigational guide</a:t>
            </a:r>
          </a:p>
          <a:p>
            <a:pPr marL="274320" lvl="1" indent="0">
              <a:buNone/>
            </a:pPr>
            <a:endParaRPr lang="en-US" dirty="0"/>
          </a:p>
          <a:p>
            <a:pPr lvl="2"/>
            <a:endParaRPr lang="en-US" dirty="0"/>
          </a:p>
        </p:txBody>
      </p:sp>
    </p:spTree>
    <p:extLst>
      <p:ext uri="{BB962C8B-B14F-4D97-AF65-F5344CB8AC3E}">
        <p14:creationId xmlns:p14="http://schemas.microsoft.com/office/powerpoint/2010/main" val="19113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CC07-4DEA-A949-B2DB-4EAE8A1ED01F}"/>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B14A13F-A564-8F4D-A678-432DD14BE7C2}"/>
              </a:ext>
            </a:extLst>
          </p:cNvPr>
          <p:cNvSpPr>
            <a:spLocks noGrp="1"/>
          </p:cNvSpPr>
          <p:nvPr>
            <p:ph idx="1"/>
          </p:nvPr>
        </p:nvSpPr>
        <p:spPr/>
        <p:txBody>
          <a:bodyPr>
            <a:normAutofit/>
          </a:bodyPr>
          <a:lstStyle/>
          <a:p>
            <a:r>
              <a:rPr lang="en-US" sz="1700" dirty="0"/>
              <a:t>A majority of location data was scraped directly from Foursquare </a:t>
            </a:r>
          </a:p>
          <a:p>
            <a:r>
              <a:rPr lang="en-US" sz="1700" dirty="0"/>
              <a:t>Data included postal codes, names, longitude and latitude values and exact addresses of different venues </a:t>
            </a:r>
          </a:p>
          <a:p>
            <a:r>
              <a:rPr lang="en-US" sz="1700" dirty="0"/>
              <a:t>Example of a cleaned data frame with Foursquare data:</a:t>
            </a:r>
          </a:p>
          <a:p>
            <a:endParaRPr lang="en-US" sz="1700" dirty="0"/>
          </a:p>
          <a:p>
            <a:endParaRPr lang="en-US" sz="1700" dirty="0"/>
          </a:p>
          <a:p>
            <a:r>
              <a:rPr lang="en-US" sz="1700" dirty="0"/>
              <a:t>Longitude and latitude values that were acquired through Foursquare were used to form maps </a:t>
            </a:r>
          </a:p>
          <a:p>
            <a:r>
              <a:rPr lang="en-US" sz="1700" dirty="0"/>
              <a:t>Postal codes acquired through Foursquare were further used to identify specific neighborhoods and to selectively clean data</a:t>
            </a:r>
          </a:p>
          <a:p>
            <a:r>
              <a:rPr lang="en-US" sz="1700" dirty="0"/>
              <a:t>Other data bases were also used such as Apple Maps and Google to manually fill missing values</a:t>
            </a:r>
          </a:p>
          <a:p>
            <a:endParaRPr lang="en-US" dirty="0"/>
          </a:p>
        </p:txBody>
      </p:sp>
      <p:pic>
        <p:nvPicPr>
          <p:cNvPr id="4" name="Picture 3">
            <a:extLst>
              <a:ext uri="{FF2B5EF4-FFF2-40B4-BE49-F238E27FC236}">
                <a16:creationId xmlns:a16="http://schemas.microsoft.com/office/drawing/2014/main" id="{269A3E28-E678-6645-BE48-47E88B03BF07}"/>
              </a:ext>
            </a:extLst>
          </p:cNvPr>
          <p:cNvPicPr/>
          <p:nvPr/>
        </p:nvPicPr>
        <p:blipFill>
          <a:blip r:embed="rId2"/>
          <a:stretch>
            <a:fillRect/>
          </a:stretch>
        </p:blipFill>
        <p:spPr>
          <a:xfrm>
            <a:off x="1247272" y="3429000"/>
            <a:ext cx="6451433" cy="733138"/>
          </a:xfrm>
          <a:prstGeom prst="rect">
            <a:avLst/>
          </a:prstGeom>
        </p:spPr>
      </p:pic>
    </p:spTree>
    <p:extLst>
      <p:ext uri="{BB962C8B-B14F-4D97-AF65-F5344CB8AC3E}">
        <p14:creationId xmlns:p14="http://schemas.microsoft.com/office/powerpoint/2010/main" val="25566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FE03-01F9-BA46-87FB-02076C85B27D}"/>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CAF0446E-5D7E-B847-AD16-69802E79B31B}"/>
              </a:ext>
            </a:extLst>
          </p:cNvPr>
          <p:cNvSpPr>
            <a:spLocks noGrp="1"/>
          </p:cNvSpPr>
          <p:nvPr>
            <p:ph idx="1"/>
          </p:nvPr>
        </p:nvSpPr>
        <p:spPr/>
        <p:txBody>
          <a:bodyPr/>
          <a:lstStyle/>
          <a:p>
            <a:pPr marL="457200" indent="-457200">
              <a:buAutoNum type="arabicPeriod"/>
            </a:pPr>
            <a:r>
              <a:rPr lang="en-US" dirty="0"/>
              <a:t>I ran a function that extracts venue categories from the original data scraped from Foursquare then filtered each row. The end result was as follows:</a:t>
            </a:r>
          </a:p>
          <a:p>
            <a:pPr marL="457200" indent="-457200">
              <a:buAutoNum type="arabicPeriod"/>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2. Irrelevant Columns were removed and columns renamed with a loop function</a:t>
            </a:r>
          </a:p>
          <a:p>
            <a:pPr marL="0" indent="0">
              <a:buNone/>
            </a:pPr>
            <a:r>
              <a:rPr lang="en-US" dirty="0"/>
              <a:t>3. Filled out missing data</a:t>
            </a:r>
          </a:p>
          <a:p>
            <a:pPr marL="0" indent="0">
              <a:buNone/>
            </a:pPr>
            <a:endParaRPr lang="en-US" dirty="0"/>
          </a:p>
        </p:txBody>
      </p:sp>
      <p:pic>
        <p:nvPicPr>
          <p:cNvPr id="4" name="Picture 3">
            <a:extLst>
              <a:ext uri="{FF2B5EF4-FFF2-40B4-BE49-F238E27FC236}">
                <a16:creationId xmlns:a16="http://schemas.microsoft.com/office/drawing/2014/main" id="{26BCBF35-FE30-254E-9DE1-C281DF35E2E5}"/>
              </a:ext>
            </a:extLst>
          </p:cNvPr>
          <p:cNvPicPr/>
          <p:nvPr/>
        </p:nvPicPr>
        <p:blipFill>
          <a:blip r:embed="rId2"/>
          <a:stretch>
            <a:fillRect/>
          </a:stretch>
        </p:blipFill>
        <p:spPr>
          <a:xfrm>
            <a:off x="1551071" y="2771274"/>
            <a:ext cx="5943600" cy="1619250"/>
          </a:xfrm>
          <a:prstGeom prst="rect">
            <a:avLst/>
          </a:prstGeom>
        </p:spPr>
      </p:pic>
    </p:spTree>
    <p:extLst>
      <p:ext uri="{BB962C8B-B14F-4D97-AF65-F5344CB8AC3E}">
        <p14:creationId xmlns:p14="http://schemas.microsoft.com/office/powerpoint/2010/main" val="246264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E3E7-2907-2A4E-9D13-5FEAB7D392C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FDECDEAB-BB0A-8447-A966-50B1FC17F6A5}"/>
              </a:ext>
            </a:extLst>
          </p:cNvPr>
          <p:cNvSpPr>
            <a:spLocks noGrp="1"/>
          </p:cNvSpPr>
          <p:nvPr>
            <p:ph idx="1"/>
          </p:nvPr>
        </p:nvSpPr>
        <p:spPr/>
        <p:txBody>
          <a:bodyPr/>
          <a:lstStyle/>
          <a:p>
            <a:pPr marL="0" indent="0">
              <a:buNone/>
            </a:pPr>
            <a:r>
              <a:rPr lang="en-US" dirty="0"/>
              <a:t>1. I imported requests for requests, pandas and </a:t>
            </a:r>
            <a:r>
              <a:rPr lang="en-US" dirty="0" err="1"/>
              <a:t>numpy</a:t>
            </a:r>
            <a:r>
              <a:rPr lang="en-US" dirty="0"/>
              <a:t> for data analysis. I also imported </a:t>
            </a:r>
            <a:r>
              <a:rPr lang="en-US" dirty="0" err="1"/>
              <a:t>Nominatim</a:t>
            </a:r>
            <a:r>
              <a:rPr lang="en-US" dirty="0"/>
              <a:t> for latitude and longitude transformation, Image and HTML from </a:t>
            </a:r>
            <a:r>
              <a:rPr lang="en-US" dirty="0" err="1"/>
              <a:t>IPython</a:t>
            </a:r>
            <a:r>
              <a:rPr lang="en-US" dirty="0"/>
              <a:t> for images, </a:t>
            </a:r>
            <a:r>
              <a:rPr lang="en-US" dirty="0" err="1"/>
              <a:t>json_normalize</a:t>
            </a:r>
            <a:r>
              <a:rPr lang="en-US" dirty="0"/>
              <a:t> for changing a json file into a pandas data frame library and folium for plotting. </a:t>
            </a:r>
          </a:p>
          <a:p>
            <a:pPr marL="0" indent="0">
              <a:buNone/>
            </a:pPr>
            <a:r>
              <a:rPr lang="en-US" dirty="0"/>
              <a:t>2. Establishing geolocator for Philadelphia</a:t>
            </a:r>
          </a:p>
          <a:p>
            <a:pPr marL="0" indent="0">
              <a:buNone/>
            </a:pPr>
            <a:r>
              <a:rPr lang="en-US" dirty="0"/>
              <a:t>3. Parameters such as category and radius were added to a </a:t>
            </a:r>
            <a:r>
              <a:rPr lang="en-US" dirty="0" err="1"/>
              <a:t>url</a:t>
            </a:r>
            <a:r>
              <a:rPr lang="en-US" dirty="0"/>
              <a:t> with my credentials to retrieve data from Foursquare. </a:t>
            </a:r>
          </a:p>
          <a:p>
            <a:pPr marL="0" indent="0">
              <a:buNone/>
            </a:pPr>
            <a:r>
              <a:rPr lang="en-US" dirty="0"/>
              <a:t>4. Sent the GET request and transformed it into a pandas </a:t>
            </a:r>
            <a:r>
              <a:rPr lang="en-US" dirty="0" err="1"/>
              <a:t>dataframe</a:t>
            </a:r>
            <a:endParaRPr lang="en-US" dirty="0"/>
          </a:p>
        </p:txBody>
      </p:sp>
    </p:spTree>
    <p:extLst>
      <p:ext uri="{BB962C8B-B14F-4D97-AF65-F5344CB8AC3E}">
        <p14:creationId xmlns:p14="http://schemas.microsoft.com/office/powerpoint/2010/main" val="3510800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AC4B31-5DD3-8C42-BB32-72A8887079FC}"/>
              </a:ext>
            </a:extLst>
          </p:cNvPr>
          <p:cNvSpPr>
            <a:spLocks noGrp="1"/>
          </p:cNvSpPr>
          <p:nvPr>
            <p:ph idx="1"/>
          </p:nvPr>
        </p:nvSpPr>
        <p:spPr>
          <a:xfrm>
            <a:off x="1069848" y="502157"/>
            <a:ext cx="10058400" cy="5994895"/>
          </a:xfrm>
        </p:spPr>
        <p:txBody>
          <a:bodyPr/>
          <a:lstStyle/>
          <a:p>
            <a:pPr marL="0" indent="0">
              <a:buNone/>
            </a:pPr>
            <a:r>
              <a:rPr lang="en-US" dirty="0"/>
              <a:t>5. Data cleaning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6. Re-running searches with different radius amounts ranging from 500, 1000, 1500 and 2000 to find optimal distance</a:t>
            </a:r>
          </a:p>
          <a:p>
            <a:pPr marL="0" indent="0">
              <a:buNone/>
            </a:pPr>
            <a:r>
              <a:rPr lang="en-US" dirty="0"/>
              <a:t>7. This was an iterative process and the final result looked like this</a:t>
            </a:r>
          </a:p>
          <a:p>
            <a:pPr marL="0" indent="0">
              <a:buNone/>
            </a:pPr>
            <a:endParaRPr lang="en-US" dirty="0"/>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6E28E188-3BC6-3A47-B67B-F1C6A38A4A0F}"/>
              </a:ext>
            </a:extLst>
          </p:cNvPr>
          <p:cNvPicPr/>
          <p:nvPr/>
        </p:nvPicPr>
        <p:blipFill>
          <a:blip r:embed="rId2"/>
          <a:stretch>
            <a:fillRect/>
          </a:stretch>
        </p:blipFill>
        <p:spPr>
          <a:xfrm>
            <a:off x="1196099" y="908304"/>
            <a:ext cx="5943600" cy="161925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69E0574-D447-9D4E-B486-E89CA63BF4B9}"/>
              </a:ext>
            </a:extLst>
          </p:cNvPr>
          <p:cNvPicPr/>
          <p:nvPr/>
        </p:nvPicPr>
        <p:blipFill>
          <a:blip r:embed="rId3"/>
          <a:stretch>
            <a:fillRect/>
          </a:stretch>
        </p:blipFill>
        <p:spPr>
          <a:xfrm>
            <a:off x="1196099" y="3711307"/>
            <a:ext cx="4606290" cy="2785745"/>
          </a:xfrm>
          <a:prstGeom prst="rect">
            <a:avLst/>
          </a:prstGeom>
        </p:spPr>
      </p:pic>
    </p:spTree>
    <p:extLst>
      <p:ext uri="{BB962C8B-B14F-4D97-AF65-F5344CB8AC3E}">
        <p14:creationId xmlns:p14="http://schemas.microsoft.com/office/powerpoint/2010/main" val="237989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2B58-BC6E-C942-BB56-31E83520D26B}"/>
              </a:ext>
            </a:extLst>
          </p:cNvPr>
          <p:cNvSpPr>
            <a:spLocks noGrp="1"/>
          </p:cNvSpPr>
          <p:nvPr>
            <p:ph type="title"/>
          </p:nvPr>
        </p:nvSpPr>
        <p:spPr/>
        <p:txBody>
          <a:bodyPr/>
          <a:lstStyle/>
          <a:p>
            <a:r>
              <a:rPr lang="en-US" dirty="0"/>
              <a:t>Results and Maps</a:t>
            </a:r>
          </a:p>
        </p:txBody>
      </p:sp>
      <p:pic>
        <p:nvPicPr>
          <p:cNvPr id="4" name="Picture 3" descr="A close up of a map&#10;&#10;Description automatically generated">
            <a:extLst>
              <a:ext uri="{FF2B5EF4-FFF2-40B4-BE49-F238E27FC236}">
                <a16:creationId xmlns:a16="http://schemas.microsoft.com/office/drawing/2014/main" id="{6C2C14CB-08C0-7A45-B0AF-772C6191B8BF}"/>
              </a:ext>
            </a:extLst>
          </p:cNvPr>
          <p:cNvPicPr/>
          <p:nvPr/>
        </p:nvPicPr>
        <p:blipFill>
          <a:blip r:embed="rId2"/>
          <a:stretch>
            <a:fillRect/>
          </a:stretch>
        </p:blipFill>
        <p:spPr>
          <a:xfrm>
            <a:off x="152400" y="2856758"/>
            <a:ext cx="5943600" cy="2329815"/>
          </a:xfrm>
          <a:prstGeom prst="rect">
            <a:avLst/>
          </a:prstGeom>
        </p:spPr>
      </p:pic>
      <p:pic>
        <p:nvPicPr>
          <p:cNvPr id="6" name="Picture 5" descr="A close up of a map&#10;&#10;Description automatically generated">
            <a:extLst>
              <a:ext uri="{FF2B5EF4-FFF2-40B4-BE49-F238E27FC236}">
                <a16:creationId xmlns:a16="http://schemas.microsoft.com/office/drawing/2014/main" id="{110507B2-4F11-B444-A7E6-862F4174EA0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15666" y="2402764"/>
            <a:ext cx="4648200" cy="3237801"/>
          </a:xfrm>
          <a:prstGeom prst="rect">
            <a:avLst/>
          </a:prstGeom>
        </p:spPr>
      </p:pic>
    </p:spTree>
    <p:extLst>
      <p:ext uri="{BB962C8B-B14F-4D97-AF65-F5344CB8AC3E}">
        <p14:creationId xmlns:p14="http://schemas.microsoft.com/office/powerpoint/2010/main" val="2962654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78E5B12-DE09-CF4C-AE6E-BA0F9659E08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893" y="178752"/>
            <a:ext cx="5943600" cy="3554095"/>
          </a:xfrm>
          <a:prstGeom prst="rect">
            <a:avLst/>
          </a:prstGeom>
        </p:spPr>
      </p:pic>
      <p:pic>
        <p:nvPicPr>
          <p:cNvPr id="6" name="Picture 5" descr="A close up of a map&#10;&#10;Description automatically generated">
            <a:extLst>
              <a:ext uri="{FF2B5EF4-FFF2-40B4-BE49-F238E27FC236}">
                <a16:creationId xmlns:a16="http://schemas.microsoft.com/office/drawing/2014/main" id="{2101A86D-B995-954B-9DA5-879E72CE0435}"/>
              </a:ext>
            </a:extLst>
          </p:cNvPr>
          <p:cNvPicPr/>
          <p:nvPr/>
        </p:nvPicPr>
        <p:blipFill>
          <a:blip r:embed="rId3"/>
          <a:stretch>
            <a:fillRect/>
          </a:stretch>
        </p:blipFill>
        <p:spPr>
          <a:xfrm>
            <a:off x="6277295" y="21377"/>
            <a:ext cx="5645785" cy="3715385"/>
          </a:xfrm>
          <a:prstGeom prst="rect">
            <a:avLst/>
          </a:prstGeom>
        </p:spPr>
      </p:pic>
      <p:pic>
        <p:nvPicPr>
          <p:cNvPr id="7" name="Picture 6" descr="A close up of a map&#10;&#10;Description automatically generated">
            <a:extLst>
              <a:ext uri="{FF2B5EF4-FFF2-40B4-BE49-F238E27FC236}">
                <a16:creationId xmlns:a16="http://schemas.microsoft.com/office/drawing/2014/main" id="{E082FE13-00B3-EE48-8408-BB9A86946ECF}"/>
              </a:ext>
            </a:extLst>
          </p:cNvPr>
          <p:cNvPicPr/>
          <p:nvPr/>
        </p:nvPicPr>
        <p:blipFill>
          <a:blip r:embed="rId4"/>
          <a:stretch>
            <a:fillRect/>
          </a:stretch>
        </p:blipFill>
        <p:spPr>
          <a:xfrm>
            <a:off x="4190840" y="3911600"/>
            <a:ext cx="3810319" cy="2767648"/>
          </a:xfrm>
          <a:prstGeom prst="rect">
            <a:avLst/>
          </a:prstGeom>
        </p:spPr>
      </p:pic>
    </p:spTree>
    <p:extLst>
      <p:ext uri="{BB962C8B-B14F-4D97-AF65-F5344CB8AC3E}">
        <p14:creationId xmlns:p14="http://schemas.microsoft.com/office/powerpoint/2010/main" val="36879916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{317D5E9C-4D59-364F-8EA1-EEC9FF455606}tf10001070</Template>
  <TotalTime>22</TotalTime>
  <Words>571</Words>
  <Application>Microsoft Macintosh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Rockwell</vt:lpstr>
      <vt:lpstr>Rockwell Condensed</vt:lpstr>
      <vt:lpstr>Rockwell Extra Bold</vt:lpstr>
      <vt:lpstr>Times New Roman</vt:lpstr>
      <vt:lpstr>Wingdings</vt:lpstr>
      <vt:lpstr>Wood Type</vt:lpstr>
      <vt:lpstr>Generating Maps with Location Hotspots and Leveraging Foursquare for Tourism </vt:lpstr>
      <vt:lpstr>Introduction and Business Problem</vt:lpstr>
      <vt:lpstr>Relevance</vt:lpstr>
      <vt:lpstr>Data</vt:lpstr>
      <vt:lpstr>Data Cleaning</vt:lpstr>
      <vt:lpstr>Methodology</vt:lpstr>
      <vt:lpstr>PowerPoint Presentation</vt:lpstr>
      <vt:lpstr>Results and Maps</vt:lpstr>
      <vt:lpstr>PowerPoint Presentation</vt:lpstr>
      <vt:lpstr>PowerPoint Presentation</vt:lpstr>
      <vt:lpstr>Discussion and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Maps with Location Hotspots and Leveraging Foursquare for Tourism </dc:title>
  <dc:creator>Zheng, Justin</dc:creator>
  <cp:lastModifiedBy>Zheng, Justin</cp:lastModifiedBy>
  <cp:revision>1</cp:revision>
  <dcterms:created xsi:type="dcterms:W3CDTF">2019-08-23T17:55:18Z</dcterms:created>
  <dcterms:modified xsi:type="dcterms:W3CDTF">2019-08-23T18:17:26Z</dcterms:modified>
</cp:coreProperties>
</file>